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ACAE-455B-4391-94C9-13AE03837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BB7BB-D92E-4B6D-A56A-8AE37EC5E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05D67-5D28-4F4D-8AF0-74E41715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CC18B-1CE4-4A50-84EA-27357D9E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436E4-F263-4245-80CF-D5168A62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506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87B4-04F0-4D0B-B2BF-037DDAE3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88765A-C0B4-43C1-B60C-6152F855F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40C17-42D9-4330-B162-4B3B51E2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5C348-3FB6-4FF6-AAE9-B2C9A5F6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38D58-8F15-4F1D-8AB9-67633230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264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63C43-7515-413E-A5BE-F9B3AF3CC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6DBE0-3EA8-43C5-BF39-B2571E43E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F7CF3-A414-4CD4-AF0C-EC953ED0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B568A-E95D-4184-92C8-6767B621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A145C-EEB9-473D-9213-7EE30875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86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AA33-E40A-453C-94D4-001800AB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CCF7E-EFE4-4316-BA0B-12536D839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AE3BC-394A-4FF9-8563-8634380A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0CBD7-48F9-4B3F-9ABA-77044B1F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25C45-38D9-4EA2-BEE4-D039D112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941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7DA5-9E3A-4923-90D5-92CDE35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D50F8-C703-4070-8330-438E379F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FC041-8098-4A9D-99A7-1D60AE8F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0BF7-9077-4481-8F76-DAA99B77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A679D-1922-4FE7-9D29-9FFE70A4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08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B1B2-A951-40C3-AA8B-FB9D59D7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009F-992F-4F52-BA40-146223F2C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F85D0-CDFB-4B0E-A1B5-B78E00361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4B7A7-3158-456C-A622-AB2A3FBA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EAAEF-D4E8-47F6-9904-1B1A805A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1ED9-F5BD-4DE1-8E03-07496182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92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6DB0-8DD5-41D7-BFD6-8598A0E9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33403-F86F-42BF-B81D-3ACD30BBF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E72CA-1E79-41C3-8F0F-EB8167F25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E5C8A-9D4D-4A8F-8B74-AF9995543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D63A7-BDA8-423E-BBE3-E3CB90C08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11583-066D-4430-903E-FA2D8C43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189E19-F632-4AED-92AC-497A54D0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11106-1E97-4B3F-9BDD-6A3331DE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605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C1C3-CE47-4C73-86B2-54F0357B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11D45-8F61-4196-BE26-B26F81C4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5A0DD-91BA-439F-AD27-57517605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9B2D7-D3DF-44C6-B567-97A6024F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675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7CCD0-4B83-4E9C-9B0E-AC7F2419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5302C-961E-49C1-8EE9-1694A7411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BBE5A-FD54-4219-8EE9-2FD04BE1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103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B3DE-7CF9-4DF7-A5F9-551E7337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8222-2215-48ED-9B10-D79C7A878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0BB98-7F36-4B79-A6ED-28ECDD2AB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1ECFD-B14F-4142-8A4C-3CE3B5F8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07397-B453-42E2-AB5B-65B0541C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FF43C-1C62-45F5-B72B-2D093883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0798-E7DC-474B-9131-E033C26F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02DF3-1F4C-452B-AE6C-AB1030E90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B014-6213-4156-8E1A-0BCBC126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E6538-B1E8-4751-AF65-B623DEE6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574C6-8ECA-4CB0-A884-FD0A7D92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6B7CC-2634-423F-9187-A9434CCC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6276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26B5B-C04A-400A-90AE-10D308E8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4B776-AD17-4857-940D-E09A120B1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0B7F3-2BBF-4DD2-B71C-00E901C7F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ECE1-8A7A-4184-868A-FF8A0A9D92D6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EA0FB-9879-43F5-B32C-BC29FD113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356A8-23AA-47D2-A22D-210A4C1D6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7A58-C0EA-452F-9EBA-23C89C67F0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426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1730-4564-4656-8047-AE6E14967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150021"/>
          </a:xfrm>
        </p:spPr>
        <p:txBody>
          <a:bodyPr/>
          <a:lstStyle/>
          <a:p>
            <a:r>
              <a:rPr lang="en-US" dirty="0"/>
              <a:t>In lecture 2, the teacher will test the students’ vocabulary skills through some rules and exercises.</a:t>
            </a:r>
          </a:p>
          <a:p>
            <a:r>
              <a:rPr lang="en-US" dirty="0"/>
              <a:t>-false friends or confused words rule through exercise 2</a:t>
            </a:r>
          </a:p>
          <a:p>
            <a:r>
              <a:rPr lang="en-US" dirty="0"/>
              <a:t>The meaning and importance of context in guessing the meaning through exercise 3</a:t>
            </a:r>
          </a:p>
          <a:p>
            <a:r>
              <a:rPr lang="en-US" dirty="0"/>
              <a:t>-exercise 6 + 7   </a:t>
            </a:r>
            <a:r>
              <a:rPr lang="en-US" dirty="0" err="1"/>
              <a:t>assigments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0217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 hamouda</dc:creator>
  <cp:lastModifiedBy>ahmed hamouda</cp:lastModifiedBy>
  <cp:revision>5</cp:revision>
  <dcterms:created xsi:type="dcterms:W3CDTF">2020-10-11T19:07:18Z</dcterms:created>
  <dcterms:modified xsi:type="dcterms:W3CDTF">2020-12-30T10:36:14Z</dcterms:modified>
</cp:coreProperties>
</file>